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237680" cy="575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2024-01-19T10:07:58Z</dcterms:modified>
  <cp:revision>15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